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5" name="Shape 4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hatGPT Image 5_06_2026, 11_44_38.png" descr="ChatGPT Image 5_06_2026, 11_44_38.png"/>
          <p:cNvPicPr>
            <a:picLocks noChangeAspect="1"/>
          </p:cNvPicPr>
          <p:nvPr/>
        </p:nvPicPr>
        <p:blipFill>
          <a:blip r:embed="rId2">
            <a:extLst/>
          </a:blip>
          <a:srcRect l="33" t="10124" r="0" b="10124"/>
          <a:stretch>
            <a:fillRect/>
          </a:stretch>
        </p:blipFill>
        <p:spPr>
          <a:xfrm>
            <a:off x="8163" y="-21939"/>
            <a:ext cx="24375837" cy="13759878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Rectangle"/>
          <p:cNvSpPr/>
          <p:nvPr/>
        </p:nvSpPr>
        <p:spPr>
          <a:xfrm>
            <a:off x="45431" y="-64908"/>
            <a:ext cx="24384001" cy="13845816"/>
          </a:xfrm>
          <a:prstGeom prst="rect">
            <a:avLst/>
          </a:prstGeom>
          <a:solidFill>
            <a:srgbClr val="000000">
              <a:alpha val="42781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2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17717" y="1107462"/>
            <a:ext cx="10741153" cy="4299066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Google Shape;91;p1"/>
          <p:cNvSpPr txBox="1"/>
          <p:nvPr/>
        </p:nvSpPr>
        <p:spPr>
          <a:xfrm>
            <a:off x="12878103" y="1107462"/>
            <a:ext cx="10515303" cy="214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 fontScale="100000" lnSpcReduction="0"/>
          </a:bodyPr>
          <a:lstStyle/>
          <a:p>
            <a:pPr algn="r" defTabSz="914400">
              <a:spcBef>
                <a:spcPts val="0"/>
              </a:spcBef>
              <a:defRPr b="1" sz="3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pPr>
            <a:r>
              <a:t>29-30 October 2026</a:t>
            </a:r>
          </a:p>
          <a:p>
            <a:pPr algn="r" defTabSz="914400">
              <a:lnSpc>
                <a:spcPct val="130000"/>
              </a:lnSpc>
              <a:spcBef>
                <a:spcPts val="1000"/>
              </a:spcBef>
              <a:defRPr sz="2200">
                <a:solidFill>
                  <a:srgbClr val="B1C963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pPr>
            <a:r>
              <a:t>Portalegre, Portugal</a:t>
            </a:r>
          </a:p>
        </p:txBody>
      </p:sp>
      <p:pic>
        <p:nvPicPr>
          <p:cNvPr id="26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29742" y="12371829"/>
            <a:ext cx="22107575" cy="609018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729845" y="11443687"/>
            <a:ext cx="3822582" cy="1529957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Google Shape;102;g3be331320fd_0_15"/>
          <p:cNvSpPr txBox="1"/>
          <p:nvPr/>
        </p:nvSpPr>
        <p:spPr>
          <a:xfrm>
            <a:off x="14614402" y="598347"/>
            <a:ext cx="8938024" cy="599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 fontScale="100000" lnSpcReduction="0"/>
          </a:bodyPr>
          <a:lstStyle>
            <a:lvl1pPr algn="r" defTabSz="914400">
              <a:spcBef>
                <a:spcPts val="1000"/>
              </a:spcBef>
              <a:buClr>
                <a:srgbClr val="000000"/>
              </a:buClr>
              <a:buFont typeface="Helvetica"/>
              <a:defRPr cap="all" sz="2500">
                <a:solidFill>
                  <a:srgbClr val="5E5E5E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/>
            <a:r>
              <a:t>&gt; Content &lt;</a:t>
            </a:r>
          </a:p>
        </p:txBody>
      </p:sp>
      <p:sp>
        <p:nvSpPr>
          <p:cNvPr id="36" name="Google Shape;102;g3be331320fd_0_15"/>
          <p:cNvSpPr txBox="1"/>
          <p:nvPr/>
        </p:nvSpPr>
        <p:spPr>
          <a:xfrm>
            <a:off x="553985" y="598347"/>
            <a:ext cx="8726022" cy="774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 fontScale="100000" lnSpcReduction="0"/>
          </a:bodyPr>
          <a:lstStyle/>
          <a:p>
            <a:pPr defTabSz="877823">
              <a:lnSpc>
                <a:spcPct val="100000"/>
              </a:lnSpc>
              <a:spcBef>
                <a:spcPts val="900"/>
              </a:spcBef>
              <a:buClr>
                <a:srgbClr val="000000"/>
              </a:buClr>
              <a:buFont typeface="Helvetica"/>
              <a:defRPr cap="all" sz="2304">
                <a:solidFill>
                  <a:srgbClr val="5E5E5E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>
                <a:latin typeface="Roboto Medium"/>
                <a:ea typeface="Roboto Medium"/>
                <a:cs typeface="Roboto Medium"/>
                <a:sym typeface="Roboto Medium"/>
              </a:rPr>
              <a:t>&gt; TITLE &lt;</a:t>
            </a:r>
            <a:br/>
            <a:r>
              <a:t>&gt; SubTITLE &lt;</a:t>
            </a:r>
          </a:p>
        </p:txBody>
      </p:sp>
      <p:sp>
        <p:nvSpPr>
          <p:cNvPr id="37" name="Google Shape;102;g3be331320fd_0_15"/>
          <p:cNvSpPr txBox="1"/>
          <p:nvPr/>
        </p:nvSpPr>
        <p:spPr>
          <a:xfrm>
            <a:off x="553985" y="12389653"/>
            <a:ext cx="8726022" cy="774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 fontScale="100000" lnSpcReduction="0"/>
          </a:bodyPr>
          <a:lstStyle/>
          <a:p>
            <a:pPr defTabSz="914400">
              <a:spcBef>
                <a:spcPts val="1000"/>
              </a:spcBef>
              <a:buClr>
                <a:srgbClr val="000000"/>
              </a:buClr>
              <a:buFont typeface="Helvetica"/>
              <a:defRPr cap="all" sz="2000">
                <a:solidFill>
                  <a:srgbClr val="5E5E5E"/>
                </a:solidFill>
                <a:latin typeface="Roboto Light"/>
                <a:ea typeface="Roboto Light"/>
                <a:cs typeface="Roboto Light"/>
                <a:sym typeface="Roboto Light"/>
              </a:defRPr>
            </a:pPr>
            <a:r>
              <a:rPr>
                <a:latin typeface="Roboto Medium"/>
                <a:ea typeface="Roboto Medium"/>
                <a:cs typeface="Roboto Medium"/>
                <a:sym typeface="Roboto Medium"/>
              </a:rPr>
              <a:t>29-30 October 2026</a:t>
            </a:r>
            <a:br/>
            <a:r>
              <a:t>Portalegre, portugal</a:t>
            </a:r>
          </a:p>
        </p:txBody>
      </p:sp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atGPT Image 19_06_2026, 23_17_55.png" descr="ChatGPT Image 19_06_2026, 23_17_5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0805" y="-26611"/>
            <a:ext cx="24465610" cy="1376922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17717" y="1107462"/>
            <a:ext cx="10741153" cy="429906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Google Shape;91;p1"/>
          <p:cNvSpPr txBox="1"/>
          <p:nvPr/>
        </p:nvSpPr>
        <p:spPr>
          <a:xfrm>
            <a:off x="12878103" y="1107462"/>
            <a:ext cx="10515303" cy="214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 fontScale="100000" lnSpcReduction="0"/>
          </a:bodyPr>
          <a:lstStyle/>
          <a:p>
            <a:pPr algn="r" defTabSz="914400">
              <a:spcBef>
                <a:spcPts val="0"/>
              </a:spcBef>
              <a:defRPr b="1" sz="3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pPr>
            <a:r>
              <a:t>29-30 October 2026</a:t>
            </a:r>
          </a:p>
          <a:p>
            <a:pPr algn="r" defTabSz="914400">
              <a:lnSpc>
                <a:spcPct val="130000"/>
              </a:lnSpc>
              <a:spcBef>
                <a:spcPts val="1000"/>
              </a:spcBef>
              <a:defRPr sz="2200">
                <a:solidFill>
                  <a:srgbClr val="B1C963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pPr>
            <a:r>
              <a:t>Portalegre, Portugal</a:t>
            </a:r>
          </a:p>
        </p:txBody>
      </p:sp>
      <p:pic>
        <p:nvPicPr>
          <p:cNvPr id="5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29742" y="12371829"/>
            <a:ext cx="22107575" cy="609018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lide Title"/>
          <p:cNvSpPr txBox="1"/>
          <p:nvPr>
            <p:ph type="title" hasCustomPrompt="1"/>
          </p:nvPr>
        </p:nvSpPr>
        <p:spPr>
          <a:xfrm>
            <a:off x="1206500" y="1079500"/>
            <a:ext cx="10477500" cy="143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7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104775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&gt; Subtitle &lt;"/>
          <p:cNvSpPr txBox="1"/>
          <p:nvPr/>
        </p:nvSpPr>
        <p:spPr>
          <a:xfrm>
            <a:off x="6614043" y="8313016"/>
            <a:ext cx="16062321" cy="1152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 fontScale="100000" lnSpcReduction="0"/>
          </a:bodyPr>
          <a:lstStyle>
            <a:lvl1pPr defTabSz="914400">
              <a:spcBef>
                <a:spcPts val="0"/>
              </a:spcBef>
              <a:defRPr sz="6000">
                <a:solidFill>
                  <a:srgbClr val="FFFFFF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</a:lstStyle>
          <a:p>
            <a:pPr/>
            <a:r>
              <a:t>&gt; Subtitle &lt;</a:t>
            </a:r>
          </a:p>
        </p:txBody>
      </p:sp>
      <p:sp>
        <p:nvSpPr>
          <p:cNvPr id="48" name="Google Shape;91;p1"/>
          <p:cNvSpPr txBox="1"/>
          <p:nvPr/>
        </p:nvSpPr>
        <p:spPr>
          <a:xfrm>
            <a:off x="6614043" y="9665168"/>
            <a:ext cx="10515303" cy="1378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 fontScale="100000" lnSpcReduction="0"/>
          </a:bodyPr>
          <a:lstStyle/>
          <a:p>
            <a:pPr defTabSz="914400">
              <a:spcBef>
                <a:spcPts val="0"/>
              </a:spcBef>
              <a:defRPr b="1" sz="3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pPr>
            <a:r>
              <a:t>Name</a:t>
            </a:r>
          </a:p>
          <a:p>
            <a:pPr defTabSz="914400">
              <a:lnSpc>
                <a:spcPct val="130000"/>
              </a:lnSpc>
              <a:spcBef>
                <a:spcPts val="1000"/>
              </a:spcBef>
              <a:defRPr sz="2200">
                <a:solidFill>
                  <a:srgbClr val="FFFFFF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pPr>
            <a:r>
              <a:t>Affiliation(s)</a:t>
            </a:r>
          </a:p>
        </p:txBody>
      </p:sp>
      <p:sp>
        <p:nvSpPr>
          <p:cNvPr id="49" name="&gt; Title &lt;"/>
          <p:cNvSpPr txBox="1"/>
          <p:nvPr>
            <p:ph type="title" idx="4294967295"/>
          </p:nvPr>
        </p:nvSpPr>
        <p:spPr>
          <a:xfrm>
            <a:off x="6614043" y="6484819"/>
            <a:ext cx="17022900" cy="1852625"/>
          </a:xfrm>
          <a:prstGeom prst="rect">
            <a:avLst/>
          </a:prstGeom>
        </p:spPr>
        <p:txBody>
          <a:bodyPr lIns="45699" tIns="45699" rIns="45699" bIns="45699"/>
          <a:lstStyle>
            <a:lvl1pPr defTabSz="914400">
              <a:lnSpc>
                <a:spcPct val="90000"/>
              </a:lnSpc>
              <a:defRPr spc="0" sz="109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</a:lstStyle>
          <a:p>
            <a:pPr/>
            <a:r>
              <a:t>&gt; Title &lt;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&gt; Title &lt;"/>
          <p:cNvSpPr txBox="1"/>
          <p:nvPr>
            <p:ph type="title" idx="4294967295"/>
          </p:nvPr>
        </p:nvSpPr>
        <p:spPr>
          <a:xfrm>
            <a:off x="6614043" y="6484819"/>
            <a:ext cx="17022900" cy="1852625"/>
          </a:xfrm>
          <a:prstGeom prst="rect">
            <a:avLst/>
          </a:prstGeom>
        </p:spPr>
        <p:txBody>
          <a:bodyPr lIns="45699" tIns="45699" rIns="45699" bIns="45699"/>
          <a:lstStyle>
            <a:lvl1pPr defTabSz="914400">
              <a:lnSpc>
                <a:spcPct val="90000"/>
              </a:lnSpc>
              <a:defRPr spc="0" sz="109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</a:lstStyle>
          <a:p>
            <a:pPr/>
            <a:r>
              <a:t>&gt; Title &lt;</a:t>
            </a:r>
          </a:p>
        </p:txBody>
      </p:sp>
      <p:sp>
        <p:nvSpPr>
          <p:cNvPr id="52" name="&gt; Subtitle &lt;"/>
          <p:cNvSpPr txBox="1"/>
          <p:nvPr/>
        </p:nvSpPr>
        <p:spPr>
          <a:xfrm>
            <a:off x="6614043" y="8313016"/>
            <a:ext cx="16062321" cy="11523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 fontScale="100000" lnSpcReduction="0"/>
          </a:bodyPr>
          <a:lstStyle>
            <a:lvl1pPr defTabSz="914400">
              <a:spcBef>
                <a:spcPts val="0"/>
              </a:spcBef>
              <a:defRPr sz="6000">
                <a:solidFill>
                  <a:srgbClr val="FFFFFF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</a:lstStyle>
          <a:p>
            <a:pPr/>
            <a:r>
              <a:t>&gt; Subtitle &lt;</a:t>
            </a:r>
          </a:p>
        </p:txBody>
      </p:sp>
      <p:sp>
        <p:nvSpPr>
          <p:cNvPr id="53" name="Google Shape;91;p1"/>
          <p:cNvSpPr txBox="1"/>
          <p:nvPr/>
        </p:nvSpPr>
        <p:spPr>
          <a:xfrm>
            <a:off x="6614043" y="9665168"/>
            <a:ext cx="10515303" cy="1378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 fontScale="100000" lnSpcReduction="0"/>
          </a:bodyPr>
          <a:lstStyle/>
          <a:p>
            <a:pPr defTabSz="914400">
              <a:spcBef>
                <a:spcPts val="0"/>
              </a:spcBef>
              <a:defRPr b="1" sz="3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pPr>
            <a:r>
              <a:t>Name</a:t>
            </a:r>
          </a:p>
          <a:p>
            <a:pPr defTabSz="914400">
              <a:lnSpc>
                <a:spcPct val="130000"/>
              </a:lnSpc>
              <a:spcBef>
                <a:spcPts val="1000"/>
              </a:spcBef>
              <a:defRPr sz="2200">
                <a:solidFill>
                  <a:srgbClr val="FFFFFF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pPr>
            <a:r>
              <a:t>Affiliation(s)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&gt; Subtitle &lt;"/>
          <p:cNvSpPr txBox="1"/>
          <p:nvPr/>
        </p:nvSpPr>
        <p:spPr>
          <a:xfrm>
            <a:off x="6614043" y="8674520"/>
            <a:ext cx="16062321" cy="150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b">
            <a:normAutofit fontScale="100000" lnSpcReduction="0"/>
          </a:bodyPr>
          <a:lstStyle>
            <a:lvl1pPr defTabSz="914400">
              <a:spcBef>
                <a:spcPts val="0"/>
              </a:spcBef>
              <a:defRPr sz="6000">
                <a:solidFill>
                  <a:srgbClr val="FFFFFF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</a:lstStyle>
          <a:p>
            <a:pPr/>
            <a:r>
              <a:t>&gt; Subtitle &lt;</a:t>
            </a:r>
          </a:p>
        </p:txBody>
      </p:sp>
      <p:sp>
        <p:nvSpPr>
          <p:cNvPr id="56" name="Google Shape;91;p1"/>
          <p:cNvSpPr txBox="1"/>
          <p:nvPr/>
        </p:nvSpPr>
        <p:spPr>
          <a:xfrm>
            <a:off x="6614043" y="10409904"/>
            <a:ext cx="10515303" cy="21427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 fontScale="100000" lnSpcReduction="0"/>
          </a:bodyPr>
          <a:lstStyle/>
          <a:p>
            <a:pPr defTabSz="914400">
              <a:spcBef>
                <a:spcPts val="0"/>
              </a:spcBef>
              <a:defRPr b="1" sz="3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pPr>
            <a:r>
              <a:t>Name</a:t>
            </a:r>
          </a:p>
          <a:p>
            <a:pPr defTabSz="914400">
              <a:lnSpc>
                <a:spcPct val="130000"/>
              </a:lnSpc>
              <a:spcBef>
                <a:spcPts val="1000"/>
              </a:spcBef>
              <a:defRPr sz="2200">
                <a:solidFill>
                  <a:srgbClr val="FFFFFF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pPr>
            <a:r>
              <a:t>Affiliation(s)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hank you"/>
          <p:cNvSpPr txBox="1"/>
          <p:nvPr>
            <p:ph type="title" idx="4294967295"/>
          </p:nvPr>
        </p:nvSpPr>
        <p:spPr>
          <a:xfrm>
            <a:off x="6614043" y="6484819"/>
            <a:ext cx="17022900" cy="2640159"/>
          </a:xfrm>
          <a:prstGeom prst="rect">
            <a:avLst/>
          </a:prstGeom>
        </p:spPr>
        <p:txBody>
          <a:bodyPr lIns="45699" tIns="45699" rIns="45699" bIns="45699"/>
          <a:lstStyle>
            <a:lvl1pPr defTabSz="914400">
              <a:lnSpc>
                <a:spcPct val="90000"/>
              </a:lnSpc>
              <a:defRPr spc="0" sz="109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</a:lstStyle>
          <a:p>
            <a:pPr/>
            <a:r>
              <a:t>Thank you</a:t>
            </a:r>
          </a:p>
        </p:txBody>
      </p:sp>
      <p:sp>
        <p:nvSpPr>
          <p:cNvPr id="59" name="&gt; Author Name &lt;"/>
          <p:cNvSpPr txBox="1"/>
          <p:nvPr/>
        </p:nvSpPr>
        <p:spPr>
          <a:xfrm>
            <a:off x="6614043" y="8313452"/>
            <a:ext cx="16062321" cy="150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 fontScale="100000" lnSpcReduction="0"/>
          </a:bodyPr>
          <a:lstStyle>
            <a:lvl1pPr defTabSz="914400">
              <a:spcBef>
                <a:spcPts val="0"/>
              </a:spcBef>
              <a:defRPr sz="6000">
                <a:solidFill>
                  <a:srgbClr val="FFFFFF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</a:lstStyle>
          <a:p>
            <a:pPr/>
            <a:r>
              <a:t>&gt; Author Name &lt;</a:t>
            </a:r>
          </a:p>
        </p:txBody>
      </p:sp>
      <p:sp>
        <p:nvSpPr>
          <p:cNvPr id="60" name="Google Shape;91;p1"/>
          <p:cNvSpPr txBox="1"/>
          <p:nvPr/>
        </p:nvSpPr>
        <p:spPr>
          <a:xfrm>
            <a:off x="6614043" y="9936219"/>
            <a:ext cx="10515303" cy="702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 fontScale="100000" lnSpcReduction="0"/>
          </a:bodyPr>
          <a:lstStyle>
            <a:lvl1pPr defTabSz="914400">
              <a:lnSpc>
                <a:spcPct val="130000"/>
              </a:lnSpc>
              <a:spcBef>
                <a:spcPts val="1000"/>
              </a:spcBef>
              <a:defRPr sz="2200">
                <a:solidFill>
                  <a:srgbClr val="FFFFFF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</a:lstStyle>
          <a:p>
            <a:pPr/>
            <a:r>
              <a:t>&gt; E-mail &lt;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hank you"/>
          <p:cNvSpPr txBox="1"/>
          <p:nvPr>
            <p:ph type="title" idx="4294967295"/>
          </p:nvPr>
        </p:nvSpPr>
        <p:spPr>
          <a:xfrm>
            <a:off x="6614043" y="6484819"/>
            <a:ext cx="17022900" cy="2640159"/>
          </a:xfrm>
          <a:prstGeom prst="rect">
            <a:avLst/>
          </a:prstGeom>
        </p:spPr>
        <p:txBody>
          <a:bodyPr lIns="45699" tIns="45699" rIns="45699" bIns="45699"/>
          <a:lstStyle>
            <a:lvl1pPr defTabSz="914400">
              <a:lnSpc>
                <a:spcPct val="90000"/>
              </a:lnSpc>
              <a:defRPr spc="0" sz="109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</a:lstStyle>
          <a:p>
            <a:pPr/>
            <a:r>
              <a:t>Thank you</a:t>
            </a:r>
          </a:p>
        </p:txBody>
      </p:sp>
      <p:sp>
        <p:nvSpPr>
          <p:cNvPr id="63" name="&gt; Author Name &lt;"/>
          <p:cNvSpPr txBox="1"/>
          <p:nvPr/>
        </p:nvSpPr>
        <p:spPr>
          <a:xfrm>
            <a:off x="6614043" y="8313452"/>
            <a:ext cx="16062321" cy="150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 fontScale="100000" lnSpcReduction="0"/>
          </a:bodyPr>
          <a:lstStyle>
            <a:lvl1pPr defTabSz="914400">
              <a:spcBef>
                <a:spcPts val="0"/>
              </a:spcBef>
              <a:defRPr sz="6000">
                <a:solidFill>
                  <a:srgbClr val="FFFFFF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</a:lstStyle>
          <a:p>
            <a:pPr/>
            <a:r>
              <a:t>&gt; Author Name &lt;</a:t>
            </a:r>
          </a:p>
        </p:txBody>
      </p:sp>
      <p:sp>
        <p:nvSpPr>
          <p:cNvPr id="64" name="Google Shape;91;p1"/>
          <p:cNvSpPr txBox="1"/>
          <p:nvPr/>
        </p:nvSpPr>
        <p:spPr>
          <a:xfrm>
            <a:off x="6614043" y="9936220"/>
            <a:ext cx="10515303" cy="702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normAutofit fontScale="100000" lnSpcReduction="0"/>
          </a:bodyPr>
          <a:lstStyle>
            <a:lvl1pPr defTabSz="914400">
              <a:lnSpc>
                <a:spcPct val="130000"/>
              </a:lnSpc>
              <a:spcBef>
                <a:spcPts val="1000"/>
              </a:spcBef>
              <a:defRPr sz="2200">
                <a:solidFill>
                  <a:srgbClr val="FFFFFF"/>
                </a:solidFill>
                <a:latin typeface="Roboto Mono Regular"/>
                <a:ea typeface="Roboto Mono Regular"/>
                <a:cs typeface="Roboto Mono Regular"/>
                <a:sym typeface="Roboto Mono Regular"/>
              </a:defRPr>
            </a:lvl1pPr>
          </a:lstStyle>
          <a:p>
            <a:pPr/>
            <a:r>
              <a:t>&gt; E-mail &lt;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